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91" r:id="rId4"/>
    <p:sldId id="273" r:id="rId5"/>
    <p:sldId id="267" r:id="rId6"/>
    <p:sldId id="270" r:id="rId7"/>
    <p:sldId id="277" r:id="rId8"/>
    <p:sldId id="278" r:id="rId9"/>
    <p:sldId id="274" r:id="rId10"/>
    <p:sldId id="271" r:id="rId11"/>
    <p:sldId id="276" r:id="rId12"/>
    <p:sldId id="279" r:id="rId13"/>
    <p:sldId id="282" r:id="rId14"/>
    <p:sldId id="281" r:id="rId15"/>
    <p:sldId id="292" r:id="rId16"/>
    <p:sldId id="286" r:id="rId17"/>
    <p:sldId id="289" r:id="rId18"/>
    <p:sldId id="290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3416"/>
  </p:normalViewPr>
  <p:slideViewPr>
    <p:cSldViewPr snapToGrid="0" snapToObjects="1">
      <p:cViewPr>
        <p:scale>
          <a:sx n="90" d="100"/>
          <a:sy n="90" d="100"/>
        </p:scale>
        <p:origin x="1336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tiff>
</file>

<file path=ppt/media/image19.jpe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17FE6C-2101-904B-AD6F-EF416869A98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D3FA8-C911-4F4D-B398-ED06A1DBD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531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D3FA8-C911-4F4D-B398-ED06A1DBD7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05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D3FA8-C911-4F4D-B398-ED06A1DBD73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30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Propynylidynium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D3FA8-C911-4F4D-B398-ED06A1DBD73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270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Propynylidynium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5D3FA8-C911-4F4D-B398-ED06A1DBD7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492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82DC7-1370-114C-B4FA-11C238861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959321-21E0-304B-9066-C49B03A048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7D84D-70E4-FF46-A322-A70CC52B5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BE0DC-F88E-6D43-844F-6539EED43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543462-1CA9-C94C-B343-F2D75222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328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BB30D-5C98-6645-821B-110F84F27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6D7441-E629-6C4B-91A5-EF20902897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F39C0-90C0-0043-8861-ABC4DB398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3E208-D87A-2E47-8ABA-6DF9B28C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27312-F434-4246-B1B6-3674C9A88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857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E632AC-5999-2549-9B84-0004A2C6DF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1D2AE5-C7C6-7B42-B84D-4627A28F3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33ADD-5DCF-C94C-994F-93F12D25F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8619C-158B-0E42-93BE-402FB1E82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65A32-6F97-1347-9C1C-F30ED6A12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10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B3F1E-BD66-BE45-9842-25DA85F14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D3791-9B33-164F-9173-77AD80E4B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FCA20-EFD8-F340-AB4F-3BC151EB4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38F12-13EC-0247-B36B-536196C6B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AA7F6-5CFA-414B-9D24-E002664D8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471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9D6C6-58CD-B248-A996-24CC28F6E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43CD3D-285E-A74B-BC85-9249AB39F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DC6EF-3E03-CE42-A7CA-CBFF8C33F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3264F-8A18-1E47-A0E5-3E9285524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BEEE6-5C63-994C-9736-717F63E1B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919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CE356-86CF-7340-84A5-F231DF5E3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30F36-1988-6043-B230-FF95A9D243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530EFB-EC75-A742-B9FA-9D19E75E1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CB297F-66FF-DB4A-9274-792CC777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DA67C3-5899-DA4D-9C66-119775E7A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F511D4-1EB1-6642-864C-92AD2541D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70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B8EB5-2CA9-6A42-87DB-5E316472F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96594-0A79-044C-91AC-0273FF832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206EB7-DD7E-F04E-BB82-8C694F7C4F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AB24C2-166A-9545-A345-69E5852E75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78C70-CD1D-0640-A756-E1DB67FF6B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04FB2C-5034-CF4E-9EB3-9CEB90D86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7B62ED-1E66-3946-B296-35EBFF6BD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2C9FF9-7BC4-6E45-B8FB-3F2F4C47F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139A7-B2F5-5249-884E-B535EDA43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509685-3E11-044A-B593-4308E529C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CF6FE1-9355-834D-A08C-BDD5F795C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9A16DB-31B1-874A-9A61-F243CB085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456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F677F4-D431-294A-8FD8-5EC9CAA94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B0FB56-01DD-CA45-8386-5EE601F02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845FC2-AC2C-2F44-8937-900E8AAEC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08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58B7F-7502-594E-91E3-112574A36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834FA-44EB-B14C-BEFA-562BA90EE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082AF5-10EF-E644-AE96-CB90D814C1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2C132-EA1D-5B47-859D-FFBC573B6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8545C5-8C51-7F42-AE17-02A475DA4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CF1995-EBA0-D04C-9D05-A7E41EA88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199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3CAFC-D283-5043-A5DF-CDA1FE6C4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CC1965-7AE6-8747-A540-7B64192E94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72433A-3644-9E40-9E79-9AB237926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2B1F71-476A-8C44-93E3-9C4C592F3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52BB4-91E5-874D-BB28-E589D656F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02D25-9C3C-4847-9B2C-A6BD53BC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13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CF4C96-BB22-CD49-8BD7-E41C4B443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21FF9-BFED-C04E-BABC-8BDD686C98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113F8-6369-F54B-BFB1-8FCA6DABB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BF243-D237-E644-8AE9-49B72ED224E2}" type="datetimeFigureOut">
              <a:rPr lang="en-US" smtClean="0"/>
              <a:t>12/4/20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4B69B1-6145-1A43-82CE-CD124BC186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6B589-F4EF-C348-A637-7E208967CD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3A1D0-114E-FF43-8621-7F9DC860C4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04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dsiriann@richmond.edu" TargetMode="External"/><Relationship Id="rId2" Type="http://schemas.openxmlformats.org/officeDocument/2006/relationships/hyperlink" Target="mailto:armcdona@calpoly.edu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3FE4AC-EF3B-6940-9A10-1C4FDAE81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B628EC-F828-9C48-9568-EE83BF45D0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5647" y="2102367"/>
            <a:ext cx="9380706" cy="1758984"/>
          </a:xfrm>
        </p:spPr>
        <p:txBody>
          <a:bodyPr>
            <a:normAutofit fontScale="90000"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Times" pitchFamily="2" charset="0"/>
              </a:rPr>
              <a:t>Contributing to Psi4Education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A739B30-8FC2-914A-BE13-A5458CD867A3}"/>
              </a:ext>
            </a:extLst>
          </p:cNvPr>
          <p:cNvGrpSpPr/>
          <p:nvPr/>
        </p:nvGrpSpPr>
        <p:grpSpPr>
          <a:xfrm>
            <a:off x="712965" y="4936915"/>
            <a:ext cx="4241260" cy="1631216"/>
            <a:chOff x="712965" y="4936915"/>
            <a:chExt cx="4241260" cy="163121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1CDD80A-B76C-B941-AD36-179FC91A35E8}"/>
                </a:ext>
              </a:extLst>
            </p:cNvPr>
            <p:cNvSpPr txBox="1"/>
            <p:nvPr/>
          </p:nvSpPr>
          <p:spPr>
            <a:xfrm>
              <a:off x="712965" y="4936915"/>
              <a:ext cx="424126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</a:rPr>
                <a:t>Dom Sirianni | Parish Lab @ UR</a:t>
              </a:r>
            </a:p>
            <a:p>
              <a:endParaRPr lang="en-US" sz="2000" b="1" dirty="0">
                <a:solidFill>
                  <a:schemeClr val="bg1"/>
                </a:solidFill>
              </a:endParaRPr>
            </a:p>
            <a:p>
              <a:r>
                <a:rPr lang="en-US" sz="2000" b="1" dirty="0">
                  <a:solidFill>
                    <a:schemeClr val="bg1"/>
                  </a:solidFill>
                </a:rPr>
                <a:t>        @</a:t>
              </a:r>
              <a:r>
                <a:rPr lang="en-US" sz="2000" b="1" dirty="0" err="1">
                  <a:solidFill>
                    <a:schemeClr val="bg1"/>
                  </a:solidFill>
                </a:rPr>
                <a:t>DrDomSirianni</a:t>
              </a:r>
              <a:endParaRPr lang="en-US" sz="2000" b="1" dirty="0">
                <a:solidFill>
                  <a:schemeClr val="bg1"/>
                </a:solidFill>
              </a:endParaRPr>
            </a:p>
            <a:p>
              <a:r>
                <a:rPr lang="en-US" sz="2000" b="1" dirty="0">
                  <a:solidFill>
                    <a:schemeClr val="bg1"/>
                  </a:solidFill>
                </a:rPr>
                <a:t>        @</a:t>
              </a:r>
              <a:r>
                <a:rPr lang="en-US" sz="2000" b="1" dirty="0" err="1">
                  <a:solidFill>
                    <a:schemeClr val="bg1"/>
                  </a:solidFill>
                </a:rPr>
                <a:t>dsirianni</a:t>
              </a:r>
              <a:endParaRPr lang="en-US" sz="2000" b="1" dirty="0">
                <a:solidFill>
                  <a:schemeClr val="bg1"/>
                </a:solidFill>
              </a:endParaRPr>
            </a:p>
            <a:p>
              <a:r>
                <a:rPr lang="en-US" sz="2000" b="1" dirty="0">
                  <a:solidFill>
                    <a:schemeClr val="bg1"/>
                  </a:solidFill>
                </a:rPr>
                <a:t>         </a:t>
              </a:r>
              <a:r>
                <a:rPr lang="en-US" sz="2000" b="1" dirty="0" err="1">
                  <a:solidFill>
                    <a:schemeClr val="bg1"/>
                  </a:solidFill>
                </a:rPr>
                <a:t>sirianni.dom@gmail.com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  <p:pic>
          <p:nvPicPr>
            <p:cNvPr id="1028" name="Picture 4" descr="Twitter Icon White Transparent #176653 - Free Icons Library">
              <a:extLst>
                <a:ext uri="{FF2B5EF4-FFF2-40B4-BE49-F238E27FC236}">
                  <a16:creationId xmlns:a16="http://schemas.microsoft.com/office/drawing/2014/main" id="{99331A5E-C698-994F-BE5B-A9C9942CD0F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106" t="36256" r="32261" b="35650"/>
            <a:stretch/>
          </p:blipFill>
          <p:spPr bwMode="auto">
            <a:xfrm>
              <a:off x="864610" y="5618688"/>
              <a:ext cx="324631" cy="2711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Github Icon White #5876 - Free Icons Library">
              <a:extLst>
                <a:ext uri="{FF2B5EF4-FFF2-40B4-BE49-F238E27FC236}">
                  <a16:creationId xmlns:a16="http://schemas.microsoft.com/office/drawing/2014/main" id="{5E78328D-CEF0-F343-AE25-2E203A341EB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984" t="10198" r="9817" b="9795"/>
            <a:stretch/>
          </p:blipFill>
          <p:spPr bwMode="auto">
            <a:xfrm>
              <a:off x="843269" y="5905635"/>
              <a:ext cx="345972" cy="3451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Subtitle 2">
            <a:extLst>
              <a:ext uri="{FF2B5EF4-FFF2-40B4-BE49-F238E27FC236}">
                <a16:creationId xmlns:a16="http://schemas.microsoft.com/office/drawing/2014/main" id="{DCE14C2E-98A4-6A43-B01A-2938DDB23A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40611"/>
            <a:ext cx="9144000" cy="717043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PsiCon</a:t>
            </a:r>
            <a:r>
              <a:rPr lang="en-US" sz="28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’20, All of Our “Home Offices”</a:t>
            </a:r>
            <a:r>
              <a:rPr lang="en-US" sz="3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F4D7A48-DCD1-F347-8B9E-F966EC747E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8000" y="5290342"/>
            <a:ext cx="1567658" cy="15676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1D5D03-9984-3B4D-98E8-E256006D63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7454" y="6266568"/>
            <a:ext cx="317601" cy="31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148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A07400-8881-4644-9EAC-66BBF92A6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00" y="685984"/>
            <a:ext cx="10165042" cy="49839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6D4E9C-AE7E-4140-8812-9E7F37252F37}"/>
              </a:ext>
            </a:extLst>
          </p:cNvPr>
          <p:cNvSpPr txBox="1"/>
          <p:nvPr/>
        </p:nvSpPr>
        <p:spPr>
          <a:xfrm>
            <a:off x="3388454" y="6261497"/>
            <a:ext cx="4217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https://</a:t>
            </a:r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github.com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/Psi4Education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65E693A-81DF-2D42-BD31-C4B9F6CEA576}"/>
              </a:ext>
            </a:extLst>
          </p:cNvPr>
          <p:cNvCxnSpPr>
            <a:cxnSpLocks noChangeAspect="1"/>
          </p:cNvCxnSpPr>
          <p:nvPr/>
        </p:nvCxnSpPr>
        <p:spPr>
          <a:xfrm flipH="1">
            <a:off x="3388454" y="2708642"/>
            <a:ext cx="1290603" cy="93862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7E7160A4-C187-4844-8DFE-79708B3B56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299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6C2EF-9978-C645-9053-462C380A2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66780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" pitchFamily="2" charset="0"/>
              </a:rPr>
              <a:t>Instructor Access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D2087-569B-394E-93E4-E4190BC7C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1323461"/>
            <a:ext cx="5157787" cy="357702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P4EDU/psi4education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D989E1-17DE-2345-A195-19543FBF5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323461"/>
            <a:ext cx="5183188" cy="357702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P4EDU/psi4education-instructor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F9BD372-B0B6-E346-93C5-499C26963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6" y="1971690"/>
            <a:ext cx="4978068" cy="23876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F37A673-5EF0-AE4F-A44D-60FEBC9BA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1094" y="1971690"/>
            <a:ext cx="5105400" cy="41656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6A26E9-D12C-AE47-84BC-547BF8605F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255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9183F90-5ACB-3345-8D60-47A7AF82E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26217B-3FFE-0545-B4B1-4C051ACE1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387"/>
            <a:ext cx="9541933" cy="5729592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" pitchFamily="2" charset="0"/>
              </a:rPr>
              <a:t>Contributing to Psi4Education</a:t>
            </a:r>
          </a:p>
        </p:txBody>
      </p:sp>
    </p:spTree>
    <p:extLst>
      <p:ext uri="{BB962C8B-B14F-4D97-AF65-F5344CB8AC3E}">
        <p14:creationId xmlns:p14="http://schemas.microsoft.com/office/powerpoint/2010/main" val="748100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9A6EF-5515-7B41-AD64-C319D5056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Times" pitchFamily="2" charset="0"/>
              </a:rPr>
              <a:t>Contributing to Psi4Education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3B922-8587-2648-A262-DE143685C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Two major ways to contribute to our community: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Getting involved in community discussions on GitHub (issues/PRs)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972AA6-748B-4648-81BE-C79CCB398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086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FEA515A-63EB-EC45-AE13-2C952DCFF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905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" pitchFamily="2" charset="0"/>
              </a:rPr>
              <a:t>Discussions on Issues &amp; Pull-Requests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13C37E1-F755-3C43-8089-0D703D0EC25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257571"/>
            <a:ext cx="4876800" cy="4919392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00FE2A5-097F-414D-8B7F-5E04F301126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88856" y="1257363"/>
            <a:ext cx="5017344" cy="5072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AE70346-CA28-4B4A-B856-765B7C3B25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75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9A6EF-5515-7B41-AD64-C319D5056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Times" pitchFamily="2" charset="0"/>
              </a:rPr>
              <a:t>Contributing to Psi4Education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3B922-8587-2648-A262-DE143685C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Two major ways to contribute to our community: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Getting involved in community discussions on GitHub (issues/PRs)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Contributing content directly to Psi4Education</a:t>
            </a:r>
          </a:p>
          <a:p>
            <a:pPr lvl="2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Minor fixes or improvements of existing resources</a:t>
            </a:r>
          </a:p>
          <a:p>
            <a:pPr lvl="2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Creating completely new resources</a:t>
            </a:r>
          </a:p>
          <a:p>
            <a:pPr lvl="2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 also provide extensive contributor guidelines and an inclusive code-of-conduct for Psi4EDU members &amp; contributors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972AA6-748B-4648-81BE-C79CCB398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546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FEA515A-63EB-EC45-AE13-2C952DCFF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905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" pitchFamily="2" charset="0"/>
              </a:rPr>
              <a:t>Contribution Demo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DFCEBE-0609-E149-B5B1-E042C28BE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1238250"/>
            <a:ext cx="11303000" cy="45339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7CAD376-9113-1048-90BC-370051244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207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9183F90-5ACB-3345-8D60-47A7AF82E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26217B-3FFE-0545-B4B1-4C051ACE1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387"/>
            <a:ext cx="9541933" cy="5729592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" pitchFamily="2" charset="0"/>
              </a:rPr>
              <a:t>Getting in Touch</a:t>
            </a:r>
          </a:p>
        </p:txBody>
      </p:sp>
    </p:spTree>
    <p:extLst>
      <p:ext uri="{BB962C8B-B14F-4D97-AF65-F5344CB8AC3E}">
        <p14:creationId xmlns:p14="http://schemas.microsoft.com/office/powerpoint/2010/main" val="3101205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99B09-6189-8744-AB27-65F6D6F63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3480"/>
            <a:ext cx="10515600" cy="5003483"/>
          </a:xfrm>
        </p:spPr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Prof. Ashley Ringer McDonald,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CalPoly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armcdona@calpoly.edu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Dr. Dom Sirianni, U. Richmond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sirianni.dom@gmail.com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hlinkClick r:id="rId3"/>
            </a:endParaRP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dsiriann@richmond.edu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0937440-9A52-4C4D-88F8-25422D33A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905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" pitchFamily="2" charset="0"/>
              </a:rPr>
              <a:t>Getting In Touch</a:t>
            </a:r>
          </a:p>
        </p:txBody>
      </p:sp>
    </p:spTree>
    <p:extLst>
      <p:ext uri="{BB962C8B-B14F-4D97-AF65-F5344CB8AC3E}">
        <p14:creationId xmlns:p14="http://schemas.microsoft.com/office/powerpoint/2010/main" val="448186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12ACAAA-C5FA-B348-B5C1-95E939A1B7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22"/>
          <a:stretch/>
        </p:blipFill>
        <p:spPr>
          <a:xfrm rot="5400000">
            <a:off x="2369894" y="-508286"/>
            <a:ext cx="5581082" cy="833967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77A78008-2850-A843-8F5C-CD5F42A87AE1}"/>
              </a:ext>
            </a:extLst>
          </p:cNvPr>
          <p:cNvSpPr txBox="1">
            <a:spLocks/>
          </p:cNvSpPr>
          <p:nvPr/>
        </p:nvSpPr>
        <p:spPr>
          <a:xfrm>
            <a:off x="990600" y="0"/>
            <a:ext cx="10515600" cy="871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" pitchFamily="2" charset="0"/>
              </a:rPr>
              <a:t>Acknowledgements</a:t>
            </a:r>
          </a:p>
        </p:txBody>
      </p:sp>
      <p:pic>
        <p:nvPicPr>
          <p:cNvPr id="4098" name="Picture 2" descr="https://avatars1.githubusercontent.com/u/24656409?s=400&amp;u=fcf22057fef1c4c33bd57e45b77d6059a877a3f2&amp;v=4">
            <a:extLst>
              <a:ext uri="{FF2B5EF4-FFF2-40B4-BE49-F238E27FC236}">
                <a16:creationId xmlns:a16="http://schemas.microsoft.com/office/drawing/2014/main" id="{8FE3CBEC-F2AC-B848-A605-F93520FE89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33" t="8834" r="28334" b="32500"/>
          <a:stretch/>
        </p:blipFill>
        <p:spPr bwMode="auto">
          <a:xfrm>
            <a:off x="7619999" y="486303"/>
            <a:ext cx="2233806" cy="2656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B2589D-5717-8042-9035-991FE540F7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  <p:pic>
        <p:nvPicPr>
          <p:cNvPr id="4100" name="Picture 4" descr="https://crawford.chem.vt.edu/wp-content/uploads/2019/10/ben_esqc-1-e1571687141578-300x300.jpg">
            <a:extLst>
              <a:ext uri="{FF2B5EF4-FFF2-40B4-BE49-F238E27FC236}">
                <a16:creationId xmlns:a16="http://schemas.microsoft.com/office/drawing/2014/main" id="{B4BE18AF-D39F-5F48-8EF7-634AD660A3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00" r="18399" b="47417"/>
          <a:stretch/>
        </p:blipFill>
        <p:spPr bwMode="auto">
          <a:xfrm>
            <a:off x="1691639" y="650984"/>
            <a:ext cx="2301239" cy="2327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B1790D-5685-CB43-8EF2-4D706C3A547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666" r="12000" b="21667"/>
          <a:stretch/>
        </p:blipFill>
        <p:spPr>
          <a:xfrm>
            <a:off x="9330270" y="2677293"/>
            <a:ext cx="1979060" cy="267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778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1CDC4-69E7-844A-99B9-1163AA1A9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831" y="486382"/>
            <a:ext cx="10515600" cy="107004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" pitchFamily="2" charset="0"/>
              </a:rPr>
              <a:t>Outline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C879BC-839E-8A45-8C48-94E1B70D7B76}"/>
              </a:ext>
            </a:extLst>
          </p:cNvPr>
          <p:cNvSpPr txBox="1"/>
          <p:nvPr/>
        </p:nvSpPr>
        <p:spPr>
          <a:xfrm>
            <a:off x="779832" y="2045872"/>
            <a:ext cx="99886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Organization of Psi4Education Materials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How to access instructor materials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Contributing to Psi4Education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Discussion on PRs, issues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Content: Contribution demo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Getting in touch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0A9ADF-1D8B-3849-8CBB-7B37C1FDB4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33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9183F90-5ACB-3345-8D60-47A7AF82E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26217B-3FFE-0545-B4B1-4C051ACE1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387"/>
            <a:ext cx="9389533" cy="5729592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" pitchFamily="2" charset="0"/>
              </a:rPr>
              <a:t>Organization Structure</a:t>
            </a:r>
          </a:p>
        </p:txBody>
      </p:sp>
    </p:spTree>
    <p:extLst>
      <p:ext uri="{BB962C8B-B14F-4D97-AF65-F5344CB8AC3E}">
        <p14:creationId xmlns:p14="http://schemas.microsoft.com/office/powerpoint/2010/main" val="4001761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1B43CD7-9969-2947-B3DB-BAE424A58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71CDC4-69E7-844A-99B9-1163AA1A9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20" y="28622"/>
            <a:ext cx="10515600" cy="107004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" pitchFamily="2" charset="0"/>
              </a:rPr>
              <a:t>Resources Available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6D4E9C-AE7E-4140-8812-9E7F37252F37}"/>
              </a:ext>
            </a:extLst>
          </p:cNvPr>
          <p:cNvSpPr txBox="1"/>
          <p:nvPr/>
        </p:nvSpPr>
        <p:spPr>
          <a:xfrm>
            <a:off x="2506001" y="6258098"/>
            <a:ext cx="5982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https://</a:t>
            </a:r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psicode.netlify.app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/posts/psi4education/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669F88-50A9-EE4C-AC63-6910391E7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895" y="1383327"/>
            <a:ext cx="8590940" cy="47458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F28302-9D9A-734F-8B43-8DFBEF23F9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505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1CDC4-69E7-844A-99B9-1163AA1A9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20" y="15587"/>
            <a:ext cx="10515600" cy="107004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" pitchFamily="2" charset="0"/>
              </a:rPr>
              <a:t>Psi4Education on GitHub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A07400-8881-4644-9EAC-66BBF92A6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178" y="1556425"/>
            <a:ext cx="8648374" cy="42403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6D4E9C-AE7E-4140-8812-9E7F37252F37}"/>
              </a:ext>
            </a:extLst>
          </p:cNvPr>
          <p:cNvSpPr txBox="1"/>
          <p:nvPr/>
        </p:nvSpPr>
        <p:spPr>
          <a:xfrm>
            <a:off x="3388455" y="6267533"/>
            <a:ext cx="4217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https://</a:t>
            </a:r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github.com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/Psi4Education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F9E2C65-3836-BD4D-83ED-CD53AAC38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80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6C2EF-9978-C645-9053-462C380A2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2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" pitchFamily="2" charset="0"/>
              </a:rPr>
              <a:t>Student vs. Instructor Repositories</a:t>
            </a:r>
            <a:endParaRPr lang="en-US" sz="4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D2087-569B-394E-93E4-E4190BC7C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357702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P4EDU/psi4education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B4BFC0-69BB-AF48-8D1D-A72A7FAB41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7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Public-facing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Includes all materials necessary for students</a:t>
            </a:r>
          </a:p>
          <a:p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ChemCompute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/</a:t>
            </a:r>
            <a:r>
              <a:rPr 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Jupyter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Hub integration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D989E1-17DE-2345-A195-19543FBF5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357702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P4EDU/psi4education-instructor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89B504-5006-CE44-A746-36429CDB39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Private, access for registered instructors</a:t>
            </a:r>
          </a:p>
          <a:p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Includes student </a:t>
            </a:r>
            <a:r>
              <a:rPr lang="en-US" sz="20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instructor materials</a:t>
            </a:r>
          </a:p>
          <a:p>
            <a:pPr lvl="1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Answer keys</a:t>
            </a:r>
          </a:p>
          <a:p>
            <a:pPr lvl="1"/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Lesson resources &amp; plans</a:t>
            </a:r>
          </a:p>
          <a:p>
            <a:pPr lvl="1"/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LaTeX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&amp;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Jupyter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source for collaboration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AA886B5-6824-334D-AF85-D3B02C9F2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459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6C2EF-9978-C645-9053-462C380A2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66780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" pitchFamily="2" charset="0"/>
              </a:rPr>
              <a:t>Student vs. Instructor Repositories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D2087-569B-394E-93E4-E4190BC7C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1323461"/>
            <a:ext cx="5157787" cy="357702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P4EDU/psi4education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D989E1-17DE-2345-A195-19543FBF5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323461"/>
            <a:ext cx="5183188" cy="357702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P4EDU/psi4education-instructor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F9BD372-B0B6-E346-93C5-499C26963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6" y="1971690"/>
            <a:ext cx="4978068" cy="23876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F37A673-5EF0-AE4F-A44D-60FEBC9BA38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6211094" y="1971690"/>
            <a:ext cx="5105400" cy="4165600"/>
          </a:xfrm>
          <a:prstGeom prst="rect">
            <a:avLst/>
          </a:prstGeom>
          <a:effectLst>
            <a:glow>
              <a:schemeClr val="accent1"/>
            </a:glow>
          </a:effectLst>
        </p:spPr>
      </p:pic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39894B0B-3C8F-BC42-A151-1918C06DE3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913248" y="3203944"/>
            <a:ext cx="1701092" cy="17010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2F292E-80AA-4A4A-85B1-E242F74BBC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711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9183F90-5ACB-3345-8D60-47A7AF82E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26217B-3FFE-0545-B4B1-4C051ACE1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93387"/>
            <a:ext cx="9389533" cy="5729592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" pitchFamily="2" charset="0"/>
              </a:rPr>
              <a:t>Accessing Instructor Materials</a:t>
            </a:r>
          </a:p>
        </p:txBody>
      </p:sp>
    </p:spTree>
    <p:extLst>
      <p:ext uri="{BB962C8B-B14F-4D97-AF65-F5344CB8AC3E}">
        <p14:creationId xmlns:p14="http://schemas.microsoft.com/office/powerpoint/2010/main" val="706475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1CDC4-69E7-844A-99B9-1163AA1A9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" pitchFamily="2" charset="0"/>
              </a:rPr>
              <a:t>Accessing Instructor Materials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7CACE8A-700A-2340-85B8-D57D78A74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Register as an instructor by emailing Prof. McDonald or I, with: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Institutional affiliation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GitHub username</a:t>
            </a:r>
          </a:p>
          <a:p>
            <a:pPr lv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Description of course(s) in which you plan to use materials</a:t>
            </a:r>
          </a:p>
          <a:p>
            <a:pPr lvl="1"/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Once registered, you’ll be added to Psi4Education organization so you can access P4EDU/psi4education-instructors repository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E6241A-CA02-9F40-97B9-04C410BAD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7820" y="0"/>
            <a:ext cx="1034180" cy="1034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392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2286</TotalTime>
  <Words>345</Words>
  <Application>Microsoft Macintosh PowerPoint</Application>
  <PresentationFormat>Widescreen</PresentationFormat>
  <Paragraphs>77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Tahoma</vt:lpstr>
      <vt:lpstr>Times</vt:lpstr>
      <vt:lpstr>Office Theme</vt:lpstr>
      <vt:lpstr>Contributing to Psi4Education</vt:lpstr>
      <vt:lpstr>Outline</vt:lpstr>
      <vt:lpstr>Organization Structure</vt:lpstr>
      <vt:lpstr>Resources Available</vt:lpstr>
      <vt:lpstr>Psi4Education on GitHub</vt:lpstr>
      <vt:lpstr>Student vs. Instructor Repositories</vt:lpstr>
      <vt:lpstr>Student vs. Instructor Repositories</vt:lpstr>
      <vt:lpstr>Accessing Instructor Materials</vt:lpstr>
      <vt:lpstr>Accessing Instructor Materials</vt:lpstr>
      <vt:lpstr>PowerPoint Presentation</vt:lpstr>
      <vt:lpstr>Instructor Access</vt:lpstr>
      <vt:lpstr>Contributing to Psi4Education</vt:lpstr>
      <vt:lpstr>Contributing to Psi4Education</vt:lpstr>
      <vt:lpstr>Discussions on Issues &amp; Pull-Requests</vt:lpstr>
      <vt:lpstr>Contributing to Psi4Education</vt:lpstr>
      <vt:lpstr>Contribution Demo</vt:lpstr>
      <vt:lpstr>Getting in Touch</vt:lpstr>
      <vt:lpstr>Getting In Touch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Presentation </dc:title>
  <dc:creator>McBride, Katie</dc:creator>
  <cp:lastModifiedBy>Sirianni, Dominic</cp:lastModifiedBy>
  <cp:revision>60</cp:revision>
  <cp:lastPrinted>2019-02-11T20:23:05Z</cp:lastPrinted>
  <dcterms:created xsi:type="dcterms:W3CDTF">2019-02-08T17:29:40Z</dcterms:created>
  <dcterms:modified xsi:type="dcterms:W3CDTF">2020-12-05T16:54:44Z</dcterms:modified>
</cp:coreProperties>
</file>

<file path=docProps/thumbnail.jpeg>
</file>